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59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56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19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4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62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72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6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17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97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0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03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FE2A0-7187-4B3A-9ABA-83138C704C1C}" type="datetimeFigureOut">
              <a:rPr lang="fr-FR" smtClean="0"/>
              <a:t>04/12/2025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7609-8990-42F7-936A-D4948B7791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87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837127"/>
            <a:ext cx="9144000" cy="534473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Sciences </a:t>
            </a:r>
            <a:r>
              <a:rPr lang="fr-FR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conomiques et </a:t>
            </a:r>
            <a:r>
              <a:rPr lang="fr-FR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FR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ociales </a:t>
            </a:r>
            <a:endParaRPr lang="fr-FR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351" y="837127"/>
            <a:ext cx="6228344" cy="350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7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6672" y="458710"/>
            <a:ext cx="1098567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 te demandes 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Symbol" panose="05050102010706020507" pitchFamily="18" charset="2"/>
              <a:buChar char="Þ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pourquoi les prix augmentent sur les marchés?</a:t>
            </a:r>
          </a:p>
          <a:p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=&gt; comment la monnaie est-elle créée ?</a:t>
            </a:r>
          </a:p>
          <a:p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=&gt; comment les crises économiques s'expliquent-elles ?</a:t>
            </a:r>
          </a:p>
          <a:p>
            <a:pPr algn="just"/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5034" y="948788"/>
            <a:ext cx="1872014" cy="134433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597" y="2460547"/>
            <a:ext cx="1848454" cy="11957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881" y="4485582"/>
            <a:ext cx="1771650" cy="18669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517" y="4452244"/>
            <a:ext cx="316230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9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6671" y="458710"/>
            <a:ext cx="11127345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Symbol" panose="05050102010706020507" pitchFamily="18" charset="2"/>
              <a:buChar char="Þ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pourquoi il existe de la </a:t>
            </a: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pauvreté dans les sociétés riches ? 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=&gt; Pourquoi les grandes sportifs        					sont-ils souvent issus de familles 						de grands sportifs ?  </a:t>
            </a:r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=&gt; comment les gens votent ? Pourquoi certains ne se déplacent pas pour aller voter ?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endParaRPr lang="fr-FR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257" y="317074"/>
            <a:ext cx="2924175" cy="18192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0405" y="1781176"/>
            <a:ext cx="1837318" cy="17091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671" y="2635742"/>
            <a:ext cx="2056576" cy="142103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852" y="5029334"/>
            <a:ext cx="1740929" cy="125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2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9245" y="132522"/>
            <a:ext cx="10908405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Alors les SES t'éclaireront ... !</a:t>
            </a: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sciences économiques et sociales reposent sur </a:t>
            </a:r>
          </a:p>
          <a:p>
            <a:pPr algn="ctr"/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trois disciplines scientifiques :</a:t>
            </a:r>
          </a:p>
          <a:p>
            <a:pPr algn="ctr"/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science économique</a:t>
            </a: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sociologie</a:t>
            </a:r>
          </a:p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fr-FR" sz="6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science politique</a:t>
            </a:r>
          </a:p>
          <a:p>
            <a:endParaRPr lang="fr-FR" sz="4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96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439" y="249553"/>
            <a:ext cx="7572778" cy="633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05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8642" y="365390"/>
            <a:ext cx="1089552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En spécialité SES, on se forme :</a:t>
            </a:r>
          </a:p>
          <a:p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maîtrise de connaissances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issues de la science économique, de la sociologie et de la science politique.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l’analyse de documents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variés (extrait d’ouvrages, articles de presse, documents statistiques, documentaire, film, émission radio, …).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construction d’une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argumentation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(AEI : j’Affirme, j’Explique, j’Illustre).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l’exercice du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 critique</a:t>
            </a: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r-FR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 maîtrise de </a:t>
            </a:r>
            <a:r>
              <a:rPr lang="fr-FR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l’expression écrite et orale</a:t>
            </a:r>
            <a:endParaRPr lang="fr-FR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7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0762" y="365390"/>
            <a:ext cx="11333408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spécialité SES, on travaille sur des </a:t>
            </a:r>
            <a:r>
              <a:rPr lang="fr-F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</a:t>
            </a:r>
            <a:r>
              <a:rPr lang="fr-FR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divers : 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 internes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aux SES : rencontres avec des entrepreneurs, visites de sites de production, séances de travail à partir de films à l’affiche au cinéma …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Projets menés en collaboration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avec d’autres EDS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 des thèmes variés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l’atelier de lecture et de radio « la voix et la plume »,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éducation aux médias, lutte contre les inégalités, sensibilisation à la problématique environnementale …</a:t>
            </a:r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737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762" y="365390"/>
            <a:ext cx="11333408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épreuves de bac  </a:t>
            </a:r>
            <a:r>
              <a:rPr lang="fr-FR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l’écrit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deux épreuves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 choix 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d’une durée de 4h :  	=&gt;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l’épreuve composée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(3 parties)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mobilisation des connaissances 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étude d’un document statistique </a:t>
            </a:r>
          </a:p>
          <a:p>
            <a:pPr algn="just"/>
            <a:r>
              <a:rPr lang="fr-FR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raisonnement s’appuyant sur un dossier </a:t>
            </a:r>
            <a:endParaRPr lang="fr-FR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=&gt;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dissertation </a:t>
            </a:r>
          </a:p>
          <a:p>
            <a:pPr algn="just"/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l’oral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le Grand Oral </a:t>
            </a:r>
            <a:endParaRPr lang="fr-FR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9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762" y="365390"/>
            <a:ext cx="113334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762" y="365390"/>
            <a:ext cx="1133340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Avec la spécialité SES, on se prépare à des </a:t>
            </a:r>
            <a:r>
              <a:rPr lang="fr-FR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études supérieures variées</a:t>
            </a:r>
            <a:r>
              <a:rPr lang="fr-FR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4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441" y="1504950"/>
            <a:ext cx="725805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008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230</Words>
  <Application>Microsoft Office PowerPoint</Application>
  <PresentationFormat>Grand écran</PresentationFormat>
  <Paragraphs>54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Wingdings</vt:lpstr>
      <vt:lpstr>Thème Office</vt:lpstr>
      <vt:lpstr>Sciences Economiques et Sociales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Sciences Economiques et Sociales</dc:title>
  <dc:creator>Admin</dc:creator>
  <cp:lastModifiedBy>Admin</cp:lastModifiedBy>
  <cp:revision>8</cp:revision>
  <dcterms:created xsi:type="dcterms:W3CDTF">2025-12-03T10:40:10Z</dcterms:created>
  <dcterms:modified xsi:type="dcterms:W3CDTF">2025-12-04T05:30:47Z</dcterms:modified>
</cp:coreProperties>
</file>